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38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349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76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222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96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80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118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474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039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2560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34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DCB45-5CC1-4D8D-9216-97F95AF4BAD0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75E94-54E3-4C24-A5EF-5647CE89402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84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PggkvB9_d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pnlS_ach-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Our Evolution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6840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3800" y="539740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Tool Use</a:t>
            </a:r>
            <a:endParaRPr lang="en-AU" sz="2400" b="0" i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first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tools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used by early humans were relatively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simple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pieces of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stone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shaped or sharpened to serve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different purposes.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time, they became more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complex,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culminating in hammers, needles, </a:t>
            </a:r>
            <a:r>
              <a:rPr lang="en-AU" sz="2400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handaxes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spear tips and arrows.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Tools were used to hunt and process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food,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make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clothing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and to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store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items. This was very important in our evolution! Can you imagine trying to find, handle, and eat food without tools?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German/1461391050.848511g/1461391054942-622224552260373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574800"/>
            <a:ext cx="4762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0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5100" y="350441"/>
            <a:ext cx="67183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Fire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Early hominins learned to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harness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power of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fire.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Cooking food made it more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nutritious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easier to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chew and digest,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killed harmful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parasites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The increased nutrition in cooked food contributed to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brain development and growth.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Fire protected hominins from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predators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and helped them to flush out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prey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Fire also produced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light and warmth,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which made days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longer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winters more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bearable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and facilitated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social interaction.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05358162.593851g/1505358165120-2714592874493436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4" y="1077912"/>
            <a:ext cx="5036789" cy="425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72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791339"/>
            <a:ext cx="108839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Communication and Learning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Our ancestors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preserved the knowledge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gained over generations by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communicating with offspring,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built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this past knowledge to gain deeper insights. They were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first animals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Earth to do this!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type of communication eventually led to the development of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sociality and culture.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510023276.012241g/1510023277969-2509150558922136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5" y="3800474"/>
            <a:ext cx="457200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19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" y="245239"/>
            <a:ext cx="11912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Agriculture, Trade and Civilisation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rise of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agriculture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meant that people could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settle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one place,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specialise,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rely on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different skills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others.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Agriculture gave us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reliable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predictable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food source. </a:t>
            </a:r>
            <a:r>
              <a:rPr lang="en-AU" sz="2400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Foodstocks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required protection, which led to communities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living together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villages, towns, cities, kingdoms and eventually empires.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583807.299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9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PggkvB9_d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2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8578" y="412234"/>
            <a:ext cx="78197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  <a:endParaRPr lang="en-AU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43436"/>
              </p:ext>
            </p:extLst>
          </p:nvPr>
        </p:nvGraphicFramePr>
        <p:xfrm>
          <a:off x="393700" y="2332514"/>
          <a:ext cx="10515600" cy="108204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739123690"/>
                    </a:ext>
                  </a:extLst>
                </a:gridCol>
                <a:gridCol w="9842500">
                  <a:extLst>
                    <a:ext uri="{9D8B030D-6E8A-4147-A177-3AD203B41FA5}">
                      <a16:colId xmlns:a16="http://schemas.microsoft.com/office/drawing/2014/main" val="21192627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Understand our place in the </a:t>
                      </a:r>
                      <a:r>
                        <a:rPr lang="en-AU" sz="2800" b="1">
                          <a:effectLst/>
                        </a:rPr>
                        <a:t>Great Ape family tree.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205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dirty="0">
                          <a:effectLst/>
                        </a:rPr>
                        <a:t>Understand the </a:t>
                      </a:r>
                      <a:r>
                        <a:rPr lang="en-AU" sz="2800" b="1" dirty="0">
                          <a:effectLst/>
                        </a:rPr>
                        <a:t>major evolutionary changes</a:t>
                      </a:r>
                      <a:r>
                        <a:rPr lang="en-AU" sz="2800" dirty="0">
                          <a:effectLst/>
                        </a:rPr>
                        <a:t> in the hominin line.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310493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3700" y="2332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1509672675.351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7500" y="3644900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9500" y="203538"/>
            <a:ext cx="1054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Humans are the product of a long evolutionary line. Our species, </a:t>
            </a:r>
            <a:r>
              <a:rPr lang="en-AU" sz="2400" b="1" i="1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Homo sapiens,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last surviving member of genus </a:t>
            </a:r>
            <a:r>
              <a:rPr lang="en-AU" sz="2400" b="1" i="1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Homo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part of Family </a:t>
            </a:r>
            <a:r>
              <a:rPr lang="en-AU" sz="2400" b="1" i="0" dirty="0" err="1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Hominidae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(the Great Apes).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living members of this family also include chimpanzees, bonobos, gorillas and </a:t>
            </a:r>
            <a:r>
              <a:rPr lang="en-AU" sz="2400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orangutans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84780167.365491g/1484780176573-24677869671490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4" y="2940050"/>
            <a:ext cx="1148861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pnlS_ach-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1700" y="394038"/>
            <a:ext cx="11087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image below shows the </a:t>
            </a:r>
            <a:r>
              <a:rPr lang="en-AU" sz="2400" b="1" i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evolutionary tree</a:t>
            </a:r>
            <a:r>
              <a:rPr lang="en-AU" sz="2400" b="0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AU" sz="2400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Great Apes.</a:t>
            </a:r>
            <a:endParaRPr lang="en-AU" sz="2400" b="0" i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Evolutionary trees are constructed to illustrate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relationships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different species. They are based on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comparative anatomy and embryology, the fossil record and DNA comparisons.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09575315.502871g/1509575327269-241359224685277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2484437"/>
            <a:ext cx="47625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6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71581"/>
            <a:ext cx="7162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evolutionary tree, the lines of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humans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chimpanzees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meet.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doesn't mean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we evolved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chimpanzees! It means that humans and chimpanzees share a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common ancestor.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other words, the early ancestors of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humans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were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ALSO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ancestors of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chimpanzees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same way, chimpanzees share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common ancestor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bonobos, and humans, chimpanzees, bonobos and gorillas all share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common ancestor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</a:t>
            </a:r>
            <a:r>
              <a:rPr lang="en-AU" sz="2400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orangutans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09575315.502871g/1509575327269-241359224685277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1392237"/>
            <a:ext cx="47625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26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10300" y="246440"/>
            <a:ext cx="54864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groups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diverge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common ancestor,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develop and accumulate their own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differences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eventually form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brand new species.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Since our line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diverged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common ancestor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chimps, we have undergone a lot of evolutionary change, and formed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several different species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(though we are now the only ones left!).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group that contains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all modern humans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their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extinct ancestors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are known as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Hominins.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09576767.075791f/1509576771768-241359224685277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1" y="77853"/>
            <a:ext cx="3232150" cy="678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80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" y="544036"/>
            <a:ext cx="11760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Since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diverging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common ancestor,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8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hominin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line has undergone a lot of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evolutionary change!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Let’s go through some of 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make us, us: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91395"/>
              </p:ext>
            </p:extLst>
          </p:nvPr>
        </p:nvGraphicFramePr>
        <p:xfrm>
          <a:off x="838200" y="2780824"/>
          <a:ext cx="5511800" cy="2705100"/>
        </p:xfrm>
        <a:graphic>
          <a:graphicData uri="http://schemas.openxmlformats.org/drawingml/2006/table">
            <a:tbl>
              <a:tblPr/>
              <a:tblGrid>
                <a:gridCol w="366122">
                  <a:extLst>
                    <a:ext uri="{9D8B030D-6E8A-4147-A177-3AD203B41FA5}">
                      <a16:colId xmlns:a16="http://schemas.microsoft.com/office/drawing/2014/main" val="1735673128"/>
                    </a:ext>
                  </a:extLst>
                </a:gridCol>
                <a:gridCol w="5145678">
                  <a:extLst>
                    <a:ext uri="{9D8B030D-6E8A-4147-A177-3AD203B41FA5}">
                      <a16:colId xmlns:a16="http://schemas.microsoft.com/office/drawing/2014/main" val="1551913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bipedalism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089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tool use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58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communication and learning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10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fire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45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dirty="0">
                          <a:effectLst/>
                        </a:rPr>
                        <a:t>agriculture, trade and civilisation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101457"/>
                  </a:ext>
                </a:extLst>
              </a:tr>
            </a:tbl>
          </a:graphicData>
        </a:graphic>
      </p:graphicFrame>
      <p:pic>
        <p:nvPicPr>
          <p:cNvPr id="6147" name="Picture 3" descr="https://www.educationperfect.com/media/content/Science/1484361623.440921f/1484361641945-297073030618819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2780824"/>
            <a:ext cx="35623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194439"/>
            <a:ext cx="11620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Bipedalism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Our ancestors were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bipedal,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means that they walked on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two legs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instead of four. Bipedalism is thought to have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evolved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due to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climate change,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altered the landscape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from dense forests to open grasslands and plains.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Bipedalism would have been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advantageous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these landscapes for the following reasons: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4" y="3286226"/>
            <a:ext cx="10601325" cy="33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25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Widescreen</PresentationFormat>
  <Paragraphs>64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Our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Evolution</dc:title>
  <dc:creator>Joseph D'cruz</dc:creator>
  <cp:lastModifiedBy>Joseph D'cruz</cp:lastModifiedBy>
  <cp:revision>1</cp:revision>
  <dcterms:created xsi:type="dcterms:W3CDTF">2020-05-30T12:56:33Z</dcterms:created>
  <dcterms:modified xsi:type="dcterms:W3CDTF">2020-05-30T12:56:43Z</dcterms:modified>
</cp:coreProperties>
</file>